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activeX/activeX1.xml" ContentType="application/vnd.ms-office.activeX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  <p:sldMasterId id="2147483703" r:id="rId3"/>
    <p:sldMasterId id="2147483716" r:id="rId4"/>
    <p:sldMasterId id="2147483785" r:id="rId5"/>
    <p:sldMasterId id="2147483811" r:id="rId6"/>
    <p:sldMasterId id="2147483823" r:id="rId7"/>
    <p:sldMasterId id="2147483835" r:id="rId8"/>
    <p:sldMasterId id="2147483848" r:id="rId9"/>
    <p:sldMasterId id="2147483860" r:id="rId10"/>
  </p:sldMasterIdLst>
  <p:notesMasterIdLst>
    <p:notesMasterId r:id="rId31"/>
  </p:notesMasterIdLst>
  <p:sldIdLst>
    <p:sldId id="366" r:id="rId11"/>
    <p:sldId id="367" r:id="rId12"/>
    <p:sldId id="320" r:id="rId13"/>
    <p:sldId id="369" r:id="rId14"/>
    <p:sldId id="371" r:id="rId15"/>
    <p:sldId id="370" r:id="rId16"/>
    <p:sldId id="356" r:id="rId17"/>
    <p:sldId id="325" r:id="rId18"/>
    <p:sldId id="372" r:id="rId19"/>
    <p:sldId id="326" r:id="rId20"/>
    <p:sldId id="373" r:id="rId21"/>
    <p:sldId id="363" r:id="rId22"/>
    <p:sldId id="327" r:id="rId23"/>
    <p:sldId id="359" r:id="rId24"/>
    <p:sldId id="374" r:id="rId25"/>
    <p:sldId id="376" r:id="rId26"/>
    <p:sldId id="375" r:id="rId27"/>
    <p:sldId id="330" r:id="rId28"/>
    <p:sldId id="365" r:id="rId29"/>
    <p:sldId id="377" r:id="rId30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2"/>
      <p:italic r:id="rId33"/>
    </p:embeddedFont>
    <p:embeddedFont>
      <p:font typeface="Montserrat" panose="02000505000000020004" pitchFamily="2" charset="0"/>
      <p:regular r:id="rId34"/>
      <p:bold r:id="rId35"/>
      <p:italic r:id="rId36"/>
      <p:boldItalic r:id="rId37"/>
    </p:embeddedFont>
    <p:embeddedFont>
      <p:font typeface="Kalam" panose="020B0604020202020204" charset="0"/>
      <p:regular r:id="rId38"/>
      <p:bold r:id="rId39"/>
    </p:embeddedFont>
    <p:embeddedFont>
      <p:font typeface="Microsoft YaHei" panose="020B0503020204020204" pitchFamily="34" charset="-122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icrosoft YaHei" panose="020B0503020204020204" pitchFamily="34" charset="-122"/>
      <p:regular r:id="rId40"/>
      <p:bold r:id="rId41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92" d="100"/>
          <a:sy n="9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8.fntdata"/><Relationship Id="rId21" Type="http://schemas.openxmlformats.org/officeDocument/2006/relationships/slide" Target="slides/slide11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gs" Target="tags/tag1.xml"/><Relationship Id="rId20" Type="http://schemas.openxmlformats.org/officeDocument/2006/relationships/slide" Target="slides/slide10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4766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0104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6135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9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4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07322E25-2AB7-42C0-B86C-4CBD4DD1D27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41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5C1FD11-2EB7-43B3-B872-7695FADB1F6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46DD809A-8792-42C7-8B01-D8983FC374F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3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1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A0B810E-1052-4367-B37E-775254D1947B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84" indent="0">
              <a:buNone/>
              <a:defRPr sz="1575"/>
            </a:lvl2pPr>
            <a:lvl3pPr marL="514368" indent="0">
              <a:buNone/>
              <a:defRPr sz="1350"/>
            </a:lvl3pPr>
            <a:lvl4pPr marL="771551" indent="0">
              <a:buNone/>
              <a:defRPr sz="1125"/>
            </a:lvl4pPr>
            <a:lvl5pPr marL="1028735" indent="0">
              <a:buNone/>
              <a:defRPr sz="1125"/>
            </a:lvl5pPr>
            <a:lvl6pPr marL="1285919" indent="0">
              <a:buNone/>
              <a:defRPr sz="1125"/>
            </a:lvl6pPr>
            <a:lvl7pPr marL="1543103" indent="0">
              <a:buNone/>
              <a:defRPr sz="1125"/>
            </a:lvl7pPr>
            <a:lvl8pPr marL="1800287" indent="0">
              <a:buNone/>
              <a:defRPr sz="1125"/>
            </a:lvl8pPr>
            <a:lvl9pPr marL="205747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20C1DF4-6F6F-49A8-AAD2-8A091A41479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9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B70100D-6B3A-4A4F-B7D9-013D969066B4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22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4B8517C-0D7C-4A46-A0B0-B6ED3B9049B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5F224F24-C0E7-4D4E-8AAC-04D602A3000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511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84" indent="0" algn="ctr">
              <a:buNone/>
              <a:defRPr/>
            </a:lvl2pPr>
            <a:lvl3pPr marL="514368" indent="0" algn="ctr">
              <a:buNone/>
              <a:defRPr/>
            </a:lvl3pPr>
            <a:lvl4pPr marL="771551" indent="0" algn="ctr">
              <a:buNone/>
              <a:defRPr/>
            </a:lvl4pPr>
            <a:lvl5pPr marL="1028735" indent="0" algn="ctr">
              <a:buNone/>
              <a:defRPr/>
            </a:lvl5pPr>
            <a:lvl6pPr marL="1285919" indent="0" algn="ctr">
              <a:buNone/>
              <a:defRPr/>
            </a:lvl6pPr>
            <a:lvl7pPr marL="1543103" indent="0" algn="ctr">
              <a:buNone/>
              <a:defRPr/>
            </a:lvl7pPr>
            <a:lvl8pPr marL="1800287" indent="0" algn="ctr">
              <a:buNone/>
              <a:defRPr/>
            </a:lvl8pPr>
            <a:lvl9pPr marL="20574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8DFCD06-39AD-4BDC-BE0C-15F68D7E1FC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91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7F95C40-A875-48F1-92DE-43ACF00F2EB1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7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84" indent="0">
              <a:buNone/>
              <a:defRPr sz="1013"/>
            </a:lvl2pPr>
            <a:lvl3pPr marL="514368" indent="0">
              <a:buNone/>
              <a:defRPr sz="900"/>
            </a:lvl3pPr>
            <a:lvl4pPr marL="771551" indent="0">
              <a:buNone/>
              <a:defRPr sz="788"/>
            </a:lvl4pPr>
            <a:lvl5pPr marL="1028735" indent="0">
              <a:buNone/>
              <a:defRPr sz="788"/>
            </a:lvl5pPr>
            <a:lvl6pPr marL="1285919" indent="0">
              <a:buNone/>
              <a:defRPr sz="788"/>
            </a:lvl6pPr>
            <a:lvl7pPr marL="1543103" indent="0">
              <a:buNone/>
              <a:defRPr sz="788"/>
            </a:lvl7pPr>
            <a:lvl8pPr marL="1800287" indent="0">
              <a:buNone/>
              <a:defRPr sz="788"/>
            </a:lvl8pPr>
            <a:lvl9pPr marL="205747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4CB33A0-278C-4D50-9327-979CCA85B5D6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07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AD760880-5046-44D2-B709-A697A6BD71AC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9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4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07322E25-2AB7-42C0-B86C-4CBD4DD1D27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864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5C1FD11-2EB7-43B3-B872-7695FADB1F6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542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46DD809A-8792-42C7-8B01-D8983FC374F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72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1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A0B810E-1052-4367-B37E-775254D1947B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94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84" indent="0">
              <a:buNone/>
              <a:defRPr sz="1575"/>
            </a:lvl2pPr>
            <a:lvl3pPr marL="514368" indent="0">
              <a:buNone/>
              <a:defRPr sz="1350"/>
            </a:lvl3pPr>
            <a:lvl4pPr marL="771551" indent="0">
              <a:buNone/>
              <a:defRPr sz="1125"/>
            </a:lvl4pPr>
            <a:lvl5pPr marL="1028735" indent="0">
              <a:buNone/>
              <a:defRPr sz="1125"/>
            </a:lvl5pPr>
            <a:lvl6pPr marL="1285919" indent="0">
              <a:buNone/>
              <a:defRPr sz="1125"/>
            </a:lvl6pPr>
            <a:lvl7pPr marL="1543103" indent="0">
              <a:buNone/>
              <a:defRPr sz="1125"/>
            </a:lvl7pPr>
            <a:lvl8pPr marL="1800287" indent="0">
              <a:buNone/>
              <a:defRPr sz="1125"/>
            </a:lvl8pPr>
            <a:lvl9pPr marL="205747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20C1DF4-6F6F-49A8-AAD2-8A091A41479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B70100D-6B3A-4A4F-B7D9-013D969066B4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934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4B8517C-0D7C-4A46-A0B0-B6ED3B9049B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9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5F224F24-C0E7-4D4E-8AAC-04D602A3000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3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84" indent="0" algn="ctr">
              <a:buNone/>
              <a:defRPr/>
            </a:lvl2pPr>
            <a:lvl3pPr marL="514368" indent="0" algn="ctr">
              <a:buNone/>
              <a:defRPr/>
            </a:lvl3pPr>
            <a:lvl4pPr marL="771551" indent="0" algn="ctr">
              <a:buNone/>
              <a:defRPr/>
            </a:lvl4pPr>
            <a:lvl5pPr marL="1028735" indent="0" algn="ctr">
              <a:buNone/>
              <a:defRPr/>
            </a:lvl5pPr>
            <a:lvl6pPr marL="1285919" indent="0" algn="ctr">
              <a:buNone/>
              <a:defRPr/>
            </a:lvl6pPr>
            <a:lvl7pPr marL="1543103" indent="0" algn="ctr">
              <a:buNone/>
              <a:defRPr/>
            </a:lvl7pPr>
            <a:lvl8pPr marL="1800287" indent="0" algn="ctr">
              <a:buNone/>
              <a:defRPr/>
            </a:lvl8pPr>
            <a:lvl9pPr marL="20574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8DFCD06-39AD-4BDC-BE0C-15F68D7E1FC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1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7F95C40-A875-48F1-92DE-43ACF00F2EB1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6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84" indent="0">
              <a:buNone/>
              <a:defRPr sz="1013"/>
            </a:lvl2pPr>
            <a:lvl3pPr marL="514368" indent="0">
              <a:buNone/>
              <a:defRPr sz="900"/>
            </a:lvl3pPr>
            <a:lvl4pPr marL="771551" indent="0">
              <a:buNone/>
              <a:defRPr sz="788"/>
            </a:lvl4pPr>
            <a:lvl5pPr marL="1028735" indent="0">
              <a:buNone/>
              <a:defRPr sz="788"/>
            </a:lvl5pPr>
            <a:lvl6pPr marL="1285919" indent="0">
              <a:buNone/>
              <a:defRPr sz="788"/>
            </a:lvl6pPr>
            <a:lvl7pPr marL="1543103" indent="0">
              <a:buNone/>
              <a:defRPr sz="788"/>
            </a:lvl7pPr>
            <a:lvl8pPr marL="1800287" indent="0">
              <a:buNone/>
              <a:defRPr sz="788"/>
            </a:lvl8pPr>
            <a:lvl9pPr marL="205747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4CB33A0-278C-4D50-9327-979CCA85B5D6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912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AD760880-5046-44D2-B709-A697A6BD71AC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1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4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07322E25-2AB7-42C0-B86C-4CBD4DD1D27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71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5C1FD11-2EB7-43B3-B872-7695FADB1F6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03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46DD809A-8792-42C7-8B01-D8983FC374F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4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1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A0B810E-1052-4367-B37E-775254D1947B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920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84" indent="0">
              <a:buNone/>
              <a:defRPr sz="1575"/>
            </a:lvl2pPr>
            <a:lvl3pPr marL="514368" indent="0">
              <a:buNone/>
              <a:defRPr sz="1350"/>
            </a:lvl3pPr>
            <a:lvl4pPr marL="771551" indent="0">
              <a:buNone/>
              <a:defRPr sz="1125"/>
            </a:lvl4pPr>
            <a:lvl5pPr marL="1028735" indent="0">
              <a:buNone/>
              <a:defRPr sz="1125"/>
            </a:lvl5pPr>
            <a:lvl6pPr marL="1285919" indent="0">
              <a:buNone/>
              <a:defRPr sz="1125"/>
            </a:lvl6pPr>
            <a:lvl7pPr marL="1543103" indent="0">
              <a:buNone/>
              <a:defRPr sz="1125"/>
            </a:lvl7pPr>
            <a:lvl8pPr marL="1800287" indent="0">
              <a:buNone/>
              <a:defRPr sz="1125"/>
            </a:lvl8pPr>
            <a:lvl9pPr marL="205747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88"/>
            </a:lvl1pPr>
            <a:lvl2pPr marL="257184" indent="0">
              <a:buNone/>
              <a:defRPr sz="675"/>
            </a:lvl2pPr>
            <a:lvl3pPr marL="514368" indent="0">
              <a:buNone/>
              <a:defRPr sz="562"/>
            </a:lvl3pPr>
            <a:lvl4pPr marL="771551" indent="0">
              <a:buNone/>
              <a:defRPr sz="506"/>
            </a:lvl4pPr>
            <a:lvl5pPr marL="1028735" indent="0">
              <a:buNone/>
              <a:defRPr sz="506"/>
            </a:lvl5pPr>
            <a:lvl6pPr marL="1285919" indent="0">
              <a:buNone/>
              <a:defRPr sz="506"/>
            </a:lvl6pPr>
            <a:lvl7pPr marL="1543103" indent="0">
              <a:buNone/>
              <a:defRPr sz="506"/>
            </a:lvl7pPr>
            <a:lvl8pPr marL="1800287" indent="0">
              <a:buNone/>
              <a:defRPr sz="506"/>
            </a:lvl8pPr>
            <a:lvl9pPr marL="205747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20C1DF4-6F6F-49A8-AAD2-8A091A41479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45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B70100D-6B3A-4A4F-B7D9-013D969066B4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5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D4B8517C-0D7C-4A46-A0B0-B6ED3B9049B2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07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5F224F24-C0E7-4D4E-8AAC-04D602A30009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778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898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03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92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37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07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39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2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13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86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06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13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329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47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48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373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39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7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84" indent="0" algn="ctr">
              <a:buNone/>
              <a:defRPr/>
            </a:lvl2pPr>
            <a:lvl3pPr marL="514368" indent="0" algn="ctr">
              <a:buNone/>
              <a:defRPr/>
            </a:lvl3pPr>
            <a:lvl4pPr marL="771551" indent="0" algn="ctr">
              <a:buNone/>
              <a:defRPr/>
            </a:lvl4pPr>
            <a:lvl5pPr marL="1028735" indent="0" algn="ctr">
              <a:buNone/>
              <a:defRPr/>
            </a:lvl5pPr>
            <a:lvl6pPr marL="1285919" indent="0" algn="ctr">
              <a:buNone/>
              <a:defRPr/>
            </a:lvl6pPr>
            <a:lvl7pPr marL="1543103" indent="0" algn="ctr">
              <a:buNone/>
              <a:defRPr/>
            </a:lvl7pPr>
            <a:lvl8pPr marL="1800287" indent="0" algn="ctr">
              <a:buNone/>
              <a:defRPr/>
            </a:lvl8pPr>
            <a:lvl9pPr marL="20574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18DFCD06-39AD-4BDC-BE0C-15F68D7E1FC5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0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00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53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779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41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027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9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724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05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72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0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37F95C40-A875-48F1-92DE-43ACF00F2EB1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42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414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9863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217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483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1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493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42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951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84" indent="0">
              <a:buNone/>
              <a:defRPr sz="1013"/>
            </a:lvl2pPr>
            <a:lvl3pPr marL="514368" indent="0">
              <a:buNone/>
              <a:defRPr sz="900"/>
            </a:lvl3pPr>
            <a:lvl4pPr marL="771551" indent="0">
              <a:buNone/>
              <a:defRPr sz="788"/>
            </a:lvl4pPr>
            <a:lvl5pPr marL="1028735" indent="0">
              <a:buNone/>
              <a:defRPr sz="788"/>
            </a:lvl5pPr>
            <a:lvl6pPr marL="1285919" indent="0">
              <a:buNone/>
              <a:defRPr sz="788"/>
            </a:lvl6pPr>
            <a:lvl7pPr marL="1543103" indent="0">
              <a:buNone/>
              <a:defRPr sz="788"/>
            </a:lvl7pPr>
            <a:lvl8pPr marL="1800287" indent="0">
              <a:buNone/>
              <a:defRPr sz="788"/>
            </a:lvl8pPr>
            <a:lvl9pPr marL="205747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4CB33A0-278C-4D50-9327-979CCA85B5D6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91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28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834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423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81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80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778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42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54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6506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9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AD760880-5046-44D2-B709-A697A6BD71AC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64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993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609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889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187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64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685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314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8496">
              <a:buClrTx/>
            </a:pPr>
            <a:fld id="{CC7E0B67-8FA0-4F66-9577-9C053E74A2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84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8496">
              <a:buClrTx/>
            </a:pPr>
            <a:fld id="{19737A6A-1E74-452D-93A8-6C3F3DFA172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84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52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latin typeface="Arial" panose="020B0604020202020204" pitchFamily="34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D5BF1D3-706F-4AD7-88E1-54CC1823FD7E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7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84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68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51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3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8" indent="-19288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24" indent="-16074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60" indent="-128592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43" indent="-128592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327" indent="-128592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511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95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79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62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4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68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51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35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19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03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87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7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latin typeface="Arial" panose="020B0604020202020204" pitchFamily="34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D5BF1D3-706F-4AD7-88E1-54CC1823FD7E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84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68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51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3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8" indent="-19288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24" indent="-16074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60" indent="-128592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43" indent="-128592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327" indent="-128592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511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95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79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62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4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68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51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35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19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03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87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7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latin typeface="Arial" panose="020B0604020202020204" pitchFamily="34" charset="0"/>
              </a:defRPr>
            </a:lvl1pPr>
          </a:lstStyle>
          <a:p>
            <a:pPr defTabSz="514368" fontAlgn="base">
              <a:spcBef>
                <a:spcPct val="0"/>
              </a:spcBef>
              <a:spcAft>
                <a:spcPct val="0"/>
              </a:spcAft>
              <a:buClrTx/>
            </a:pPr>
            <a:fld id="{BD5BF1D3-706F-4AD7-88E1-54CC1823FD7E}" type="slidenum">
              <a:rPr lang="en-US" altLang="en-US" kern="1200" smtClean="0">
                <a:ea typeface="+mn-ea"/>
                <a:cs typeface="+mn-cs"/>
              </a:rPr>
              <a:pPr defTabSz="51436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84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68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51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3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8" indent="-19288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24" indent="-16074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60" indent="-128592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43" indent="-128592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327" indent="-128592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511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95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79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62" indent="-12859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4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68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51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35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19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03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87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7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6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3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1.png"/><Relationship Id="rId9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6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control" Target="../activeX/activeX1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"/>
          <p:cNvGrpSpPr>
            <a:grpSpLocks/>
          </p:cNvGrpSpPr>
          <p:nvPr/>
        </p:nvGrpSpPr>
        <p:grpSpPr bwMode="auto">
          <a:xfrm>
            <a:off x="1474292" y="2485132"/>
            <a:ext cx="6537424" cy="2014538"/>
            <a:chOff x="-53293" y="2190760"/>
            <a:chExt cx="9211855" cy="2951064"/>
          </a:xfrm>
        </p:grpSpPr>
        <p:pic>
          <p:nvPicPr>
            <p:cNvPr id="7205" name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67"/>
          <p:cNvSpPr txBox="1"/>
          <p:nvPr/>
        </p:nvSpPr>
        <p:spPr bwMode="auto">
          <a:xfrm>
            <a:off x="3344169" y="1749326"/>
            <a:ext cx="2397621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defTabSz="685823">
              <a:buClrTx/>
              <a:defRPr/>
            </a:pPr>
            <a:r>
              <a:rPr lang="en-US" altLang="zh-CN" sz="4500" kern="1200" spc="169" dirty="0" err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4500" kern="1200" spc="169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1+ 2 </a:t>
            </a:r>
            <a:endParaRPr lang="zh-CN" altLang="en-US" sz="4500" kern="1200" spc="169" dirty="0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7172" name="Google Shape;184;p27"/>
          <p:cNvGrpSpPr>
            <a:grpSpLocks/>
          </p:cNvGrpSpPr>
          <p:nvPr/>
        </p:nvGrpSpPr>
        <p:grpSpPr bwMode="auto">
          <a:xfrm>
            <a:off x="1345706" y="915295"/>
            <a:ext cx="152697" cy="225921"/>
            <a:chOff x="4508863" y="1528200"/>
            <a:chExt cx="318850" cy="472800"/>
          </a:xfrm>
        </p:grpSpPr>
        <p:sp>
          <p:nvSpPr>
            <p:cNvPr id="7199" name="Google Shape;18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0" name="Google Shape;18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1" name="Google Shape;18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2" name="Google Shape;18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3" name="Google Shape;189;p27"/>
          <p:cNvGrpSpPr>
            <a:grpSpLocks/>
          </p:cNvGrpSpPr>
          <p:nvPr/>
        </p:nvGrpSpPr>
        <p:grpSpPr bwMode="auto">
          <a:xfrm>
            <a:off x="1559125" y="961729"/>
            <a:ext cx="151805" cy="225921"/>
            <a:chOff x="4508863" y="1528200"/>
            <a:chExt cx="318850" cy="472800"/>
          </a:xfrm>
        </p:grpSpPr>
        <p:sp>
          <p:nvSpPr>
            <p:cNvPr id="7195" name="Google Shape;190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51427" tIns="51427" rIns="51427" bIns="5142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514368">
                <a:defRPr/>
              </a:pPr>
              <a:endParaRPr sz="788" kern="1200"/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51427" tIns="51427" rIns="51427" bIns="5142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514368">
                <a:defRPr/>
              </a:pPr>
              <a:endParaRPr sz="788" kern="1200"/>
            </a:p>
          </p:txBody>
        </p:sp>
        <p:sp>
          <p:nvSpPr>
            <p:cNvPr id="7198" name="Google Shape;193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4" name="Google Shape;194;p27"/>
          <p:cNvGrpSpPr>
            <a:grpSpLocks/>
          </p:cNvGrpSpPr>
          <p:nvPr/>
        </p:nvGrpSpPr>
        <p:grpSpPr bwMode="auto">
          <a:xfrm>
            <a:off x="1776117" y="961729"/>
            <a:ext cx="152697" cy="225921"/>
            <a:chOff x="4508863" y="1528200"/>
            <a:chExt cx="318850" cy="472800"/>
          </a:xfrm>
        </p:grpSpPr>
        <p:sp>
          <p:nvSpPr>
            <p:cNvPr id="7191" name="Google Shape;19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2" name="Google Shape;19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3" name="Google Shape;19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4" name="Google Shape;19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5" name="Google Shape;184;p27"/>
          <p:cNvGrpSpPr>
            <a:grpSpLocks/>
          </p:cNvGrpSpPr>
          <p:nvPr/>
        </p:nvGrpSpPr>
        <p:grpSpPr bwMode="auto">
          <a:xfrm>
            <a:off x="7081243" y="906365"/>
            <a:ext cx="152698" cy="225921"/>
            <a:chOff x="4508863" y="1528200"/>
            <a:chExt cx="318850" cy="472800"/>
          </a:xfrm>
        </p:grpSpPr>
        <p:sp>
          <p:nvSpPr>
            <p:cNvPr id="7187" name="Google Shape;18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8" name="Google Shape;18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9" name="Google Shape;18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0" name="Google Shape;18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6" name="Google Shape;189;p27"/>
          <p:cNvGrpSpPr>
            <a:grpSpLocks/>
          </p:cNvGrpSpPr>
          <p:nvPr/>
        </p:nvGrpSpPr>
        <p:grpSpPr bwMode="auto">
          <a:xfrm>
            <a:off x="7294663" y="952799"/>
            <a:ext cx="151805" cy="225921"/>
            <a:chOff x="4508863" y="1528200"/>
            <a:chExt cx="318850" cy="472800"/>
          </a:xfrm>
        </p:grpSpPr>
        <p:sp>
          <p:nvSpPr>
            <p:cNvPr id="7183" name="Google Shape;190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51427" tIns="51427" rIns="51427" bIns="5142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514368">
                <a:defRPr/>
              </a:pPr>
              <a:endParaRPr sz="788" kern="1200"/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51427" tIns="51427" rIns="51427" bIns="5142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514368">
                <a:defRPr/>
              </a:pPr>
              <a:endParaRPr sz="788" kern="1200"/>
            </a:p>
          </p:txBody>
        </p:sp>
        <p:sp>
          <p:nvSpPr>
            <p:cNvPr id="7186" name="Google Shape;193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7" name="Google Shape;194;p27"/>
          <p:cNvGrpSpPr>
            <a:grpSpLocks/>
          </p:cNvGrpSpPr>
          <p:nvPr/>
        </p:nvGrpSpPr>
        <p:grpSpPr bwMode="auto">
          <a:xfrm>
            <a:off x="7511654" y="952799"/>
            <a:ext cx="152698" cy="225921"/>
            <a:chOff x="4508863" y="1528200"/>
            <a:chExt cx="318850" cy="472800"/>
          </a:xfrm>
        </p:grpSpPr>
        <p:sp>
          <p:nvSpPr>
            <p:cNvPr id="7179" name="Google Shape;195;p27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0" name="Google Shape;196;p27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1" name="Google Shape;197;p27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2" name="Google Shape;198;p27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27" tIns="51427" rIns="51427" bIns="51427" anchor="ctr"/>
            <a:lstStyle/>
            <a:p>
              <a:pPr defTabSz="514368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013" kern="120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178" name="TextBox 43"/>
          <p:cNvSpPr txBox="1">
            <a:spLocks noChangeArrowheads="1"/>
          </p:cNvSpPr>
          <p:nvPr/>
        </p:nvSpPr>
        <p:spPr bwMode="auto">
          <a:xfrm>
            <a:off x="1182738" y="1376810"/>
            <a:ext cx="6720483" cy="9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68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78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algn="ctr" defTabSz="514368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78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4182342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603226" y="1312831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362165" y="1312831"/>
            <a:ext cx="436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03" y="1915063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20924" y="503206"/>
            <a:ext cx="2502149" cy="449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353790" y="798098"/>
            <a:ext cx="6185221" cy="335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8496">
              <a:buClrTx/>
            </a:pPr>
            <a:endParaRPr lang="zh-CN" altLang="en-US" sz="1361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164254" y="3867921"/>
            <a:ext cx="5026848" cy="566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82" y="1251763"/>
            <a:ext cx="2757029" cy="204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00482" y="351036"/>
            <a:ext cx="4894668" cy="6637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6">
              <a:buClrTx/>
              <a:defRPr/>
            </a:pPr>
            <a:r>
              <a:rPr lang="en-US" altLang="zh-CN" sz="3713" b="1" kern="1200" spc="4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713" b="1" kern="1200" spc="4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13" b="1" kern="1200" spc="4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713" b="1" kern="1200" spc="4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13" b="1" kern="1200" spc="4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3713" b="1" kern="1200" spc="4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48" y="827021"/>
            <a:ext cx="2319404" cy="36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801277" y="306459"/>
            <a:ext cx="30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98852" y="4757"/>
            <a:ext cx="2502149" cy="449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toàn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14285" y="1705001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831169" y="491299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1509889" y="2097929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1529922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1514285" y="2705421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1509889" y="3098349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1514285" y="3731763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1509889" y="4124691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1502660" y="483279"/>
            <a:ext cx="60128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7629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4520704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2237" y="1200676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2466153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4229311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5973609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1702259" y="3480465"/>
            <a:ext cx="57394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Nhiều giọt mưa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rơi xuống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góp thành suối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;</a:t>
            </a:r>
            <a:endParaRPr lang="en-VN" sz="1800" b="1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Nhiều dòng suối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gặp nhau sẽ tạo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thành sông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;</a:t>
            </a:r>
            <a:endParaRPr lang="en-VN" sz="1800" b="1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Nhiều dòng sông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đi 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143001" y="2520005"/>
            <a:ext cx="1480815" cy="1980558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0" y="3525378"/>
            <a:ext cx="1045570" cy="104557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1" y="177841"/>
            <a:ext cx="5907749" cy="3678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6676325" y="1406343"/>
            <a:ext cx="1185865" cy="2993203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741966" y="1963241"/>
            <a:ext cx="3610467" cy="5598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6">
              <a:buClrTx/>
              <a:defRPr/>
            </a:pPr>
            <a:r>
              <a:rPr lang="en-US" altLang="zh-CN" sz="3038" b="1" kern="1200" spc="45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lang="en-US" altLang="zh-CN" sz="3038" b="1" kern="1200" spc="450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038" b="1" kern="1200" spc="45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đọc</a:t>
            </a:r>
            <a:r>
              <a:rPr lang="en-US" altLang="zh-CN" sz="3038" b="1" kern="1200" spc="450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038" b="1" kern="1200" spc="450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  <a:cs typeface="+mn-cs"/>
              </a:rPr>
              <a:t>lại</a:t>
            </a:r>
            <a:endParaRPr lang="zh-CN" altLang="en-US" sz="3038" b="1" kern="1200" spc="450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290291" y="795412"/>
            <a:ext cx="619742" cy="6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801277" y="306459"/>
            <a:ext cx="30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400" b="1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7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6"/>
          <p:cNvSpPr>
            <a:spLocks noChangeShapeType="1"/>
          </p:cNvSpPr>
          <p:nvPr/>
        </p:nvSpPr>
        <p:spPr bwMode="auto">
          <a:xfrm>
            <a:off x="2171700" y="4421981"/>
            <a:ext cx="4800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514368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013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-46757"/>
            <a:ext cx="9227127" cy="519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1392383" y="1010599"/>
            <a:ext cx="6925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68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3401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816102" y="556569"/>
            <a:ext cx="6119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2085298" y="2530105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22147" y="2743740"/>
              <a:ext cx="60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3900627" y="2530103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5715957" y="2559186"/>
            <a:ext cx="964355" cy="964355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64475" y="2640043"/>
              <a:ext cx="7954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1896472" y="3720303"/>
            <a:ext cx="1345490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Dòng 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3705746" y="3720303"/>
            <a:ext cx="1439975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Dòng 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5734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VN" sz="1800" b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iển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1517144" y="385158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1604157" y="448650"/>
            <a:ext cx="6119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2.</a:t>
            </a:r>
            <a:r>
              <a:rPr lang="vi-VN" sz="2000" b="1" dirty="0">
                <a:latin typeface="UTM Avo" panose="02040603050506020204" pitchFamily="18" charset="0"/>
              </a:rPr>
              <a:t> 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1378670" y="2149311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3886200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</a:t>
            </a:r>
            <a:r>
              <a:rPr lang="en-VN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!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Nhờ có cậu mà tớ không bị khô cạn.</a:t>
            </a:r>
            <a:endParaRPr lang="en-VN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"/>
          <p:cNvSpPr>
            <a:spLocks noChangeShapeType="1"/>
          </p:cNvSpPr>
          <p:nvPr/>
        </p:nvSpPr>
        <p:spPr bwMode="auto">
          <a:xfrm>
            <a:off x="2171700" y="4421981"/>
            <a:ext cx="4800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514368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013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9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085207" y="1768078"/>
            <a:ext cx="2973586" cy="123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68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13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0565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43895" y="2810062"/>
            <a:ext cx="6864475" cy="1690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736" y="-6825"/>
            <a:ext cx="9216736" cy="45000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43894" y="3291162"/>
            <a:ext cx="6856215" cy="18523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88" y="2243206"/>
            <a:ext cx="455855" cy="5382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328" y="809134"/>
            <a:ext cx="857818" cy="15354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814" y="3066556"/>
            <a:ext cx="6714256" cy="20949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447" y="1159516"/>
            <a:ext cx="4563664" cy="12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8496">
              <a:lnSpc>
                <a:spcPct val="150000"/>
              </a:lnSpc>
              <a:buClrTx/>
            </a:pP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algn="ctr" defTabSz="518496">
              <a:lnSpc>
                <a:spcPct val="150000"/>
              </a:lnSpc>
              <a:buClrTx/>
            </a:pP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lang="en-US" sz="2531" b="1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lang="en-US" sz="2531" b="1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47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665" y="1371657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824541" y="375986"/>
            <a:ext cx="4781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Theo em, nước mưa rơi xuống sẽ đi đâu?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1382173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1129652" y="631957"/>
            <a:ext cx="6939481" cy="14576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518496">
              <a:buClrTx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1110602" y="651007"/>
            <a:ext cx="6939481" cy="133291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53" tIns="34277" rIns="68553" bIns="34277" rtlCol="0" anchor="ctr"/>
          <a:lstStyle/>
          <a:p>
            <a:pPr algn="ctr" defTabSz="518496">
              <a:buClrTx/>
            </a:pPr>
            <a:endParaRPr lang="en-US" sz="18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333010"/>
            <a:ext cx="6858000" cy="100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spcCol="0" rtlCol="0" anchor="ctr"/>
          <a:lstStyle/>
          <a:p>
            <a:pPr algn="ctr" defTabSz="518496">
              <a:buClrTx/>
            </a:pPr>
            <a:endParaRPr lang="en-US" sz="1350" kern="1200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97078" y="2191759"/>
            <a:ext cx="5453004" cy="128471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spcCol="0"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spcCol="0"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spcCol="0"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6855" y="2420780"/>
            <a:ext cx="744249" cy="7442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384" y="242968"/>
            <a:ext cx="1852225" cy="172254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18496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6380" y="1051918"/>
            <a:ext cx="1339981" cy="41546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518496">
              <a:buClrTx/>
            </a:pPr>
            <a:r>
              <a:rPr lang="en-US" sz="2250" b="1" kern="12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61106" y="2497129"/>
            <a:ext cx="762614" cy="715544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518496">
              <a:buClrTx/>
            </a:pPr>
            <a:r>
              <a:rPr lang="en-US" sz="1800" b="1" kern="1200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1800" b="1" kern="1200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518496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1224" y="2570907"/>
            <a:ext cx="5259671" cy="500101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518496">
              <a:buClrTx/>
            </a:pPr>
            <a:r>
              <a:rPr lang="en-US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GIỌT NƯỚC VÀ BIỂN LỚN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3000" y="4400551"/>
            <a:ext cx="6858000" cy="1000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spcCol="0" rtlCol="0" anchor="ctr"/>
          <a:lstStyle/>
          <a:p>
            <a:pPr algn="ctr" defTabSz="518496">
              <a:buClrTx/>
            </a:pPr>
            <a:endParaRPr lang="en-US" sz="1350" kern="120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2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Times New Roman" panose="020206030504050203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00257" y="282741"/>
            <a:ext cx="36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</a:rPr>
              <a:t>Giọt nước và biển lớn</a:t>
            </a:r>
            <a:endParaRPr lang="en-US" sz="2400" b="1" dirty="0">
              <a:solidFill>
                <a:srgbClr val="FFAB40">
                  <a:lumMod val="50000"/>
                </a:srgb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6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0"/>
            <a:ext cx="7133426" cy="5047082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2927703"/>
            <a:ext cx="2588461" cy="258846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28" y="1749367"/>
            <a:ext cx="2319404" cy="33941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36777" y="848439"/>
            <a:ext cx="2286000" cy="35438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8496">
              <a:buClrTx/>
            </a:pPr>
            <a:r>
              <a:rPr lang="en-US" sz="20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20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2025" b="1" kern="1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TextBox1" r:id="rId3" imgW="4390920" imgH="2362320"/>
        </mc:Choice>
        <mc:Fallback>
          <p:control name="TextBox1" r:id="rId3" imgW="4390920" imgH="236232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74305" y="1236972"/>
                  <a:ext cx="4393223" cy="23582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09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00257" y="282741"/>
            <a:ext cx="36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9143" y="2797740"/>
            <a:ext cx="660400" cy="8509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498852" y="4758"/>
            <a:ext cx="2502149" cy="449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đoạn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361103" y="347371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89087" y="852946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3154641" y="1506716"/>
            <a:ext cx="1908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3867776" y="167870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4616397" y="2781008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4626727" y="222741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4793394" y="167870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4279437" y="3860340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4392556" y="3301053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3735646" y="388099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823603" y="1"/>
            <a:ext cx="1281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Times New Roman" panose="020206030504050203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41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00257" y="282741"/>
            <a:ext cx="36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</a:rPr>
              <a:t>Giọt nước và biển lớn</a:t>
            </a:r>
            <a:endParaRPr lang="en-US" sz="2400" b="1" dirty="0">
              <a:solidFill>
                <a:srgbClr val="FFAB40">
                  <a:lumMod val="50000"/>
                </a:srgb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649937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4797383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4797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5922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9143" y="2797740"/>
            <a:ext cx="660400" cy="8509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498852" y="4758"/>
            <a:ext cx="2502149" cy="449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305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đoạn</a:t>
            </a:r>
            <a:endParaRPr lang="en-US" sz="2400" b="1" dirty="0">
              <a:solidFill>
                <a:srgbClr val="21305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1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654</Words>
  <Application>Microsoft Office PowerPoint</Application>
  <PresentationFormat>On-screen Show (16:9)</PresentationFormat>
  <Paragraphs>150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UTM Cookies</vt:lpstr>
      <vt:lpstr>Calibri Light</vt:lpstr>
      <vt:lpstr>iCiel Cadena</vt:lpstr>
      <vt:lpstr>Times New Roman</vt:lpstr>
      <vt:lpstr>Montserrat</vt:lpstr>
      <vt:lpstr>iCiel Crocante</vt:lpstr>
      <vt:lpstr>Arial</vt:lpstr>
      <vt:lpstr>UTM Avo</vt:lpstr>
      <vt:lpstr>Kalam</vt:lpstr>
      <vt:lpstr>Microsoft YaHei</vt:lpstr>
      <vt:lpstr>Calibri</vt:lpstr>
      <vt:lpstr>Microsoft YaHei</vt:lpstr>
      <vt:lpstr>Arial-Rounded</vt:lpstr>
      <vt:lpstr>Wingdings</vt:lpstr>
      <vt:lpstr>等线</vt:lpstr>
      <vt:lpstr>1_Doodle Sketchbook by Slidesgo</vt:lpstr>
      <vt:lpstr>2_Doodle Sketchbook by Slidesgo</vt:lpstr>
      <vt:lpstr>Default Design</vt:lpstr>
      <vt:lpstr>1_Default Design</vt:lpstr>
      <vt:lpstr>2_Default Design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191</cp:revision>
  <dcterms:modified xsi:type="dcterms:W3CDTF">2022-02-07T15:14:41Z</dcterms:modified>
</cp:coreProperties>
</file>